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1" r:id="rId3"/>
    <p:sldId id="262" r:id="rId4"/>
    <p:sldId id="264" r:id="rId5"/>
    <p:sldId id="257" r:id="rId6"/>
    <p:sldId id="258" r:id="rId7"/>
    <p:sldId id="259" r:id="rId8"/>
    <p:sldId id="265" r:id="rId9"/>
    <p:sldId id="260" r:id="rId10"/>
    <p:sldId id="267" r:id="rId11"/>
    <p:sldId id="270" r:id="rId12"/>
    <p:sldId id="269" r:id="rId13"/>
    <p:sldId id="272" r:id="rId14"/>
    <p:sldId id="271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30" autoAdjust="0"/>
  </p:normalViewPr>
  <p:slideViewPr>
    <p:cSldViewPr snapToGrid="0" snapToObjects="1">
      <p:cViewPr varScale="1">
        <p:scale>
          <a:sx n="104" d="100"/>
          <a:sy n="104" d="100"/>
        </p:scale>
        <p:origin x="-11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1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2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7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7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5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7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89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67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41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58BE70-B6A6-C04D-A457-AE94F1D75F24}" type="datetimeFigureOut">
              <a:rPr lang="en-US" smtClean="0"/>
              <a:t>20/10/16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0AE126-030C-E74B-A1FA-94AD976BD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1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dyer logo_A4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420" y="6050795"/>
            <a:ext cx="1065740" cy="6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5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20 at 09.12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76234" y="5598419"/>
            <a:ext cx="5301451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Социальные центры в жилой застройке</a:t>
            </a:r>
            <a:endParaRPr lang="en-US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7549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825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"/>
          <a:stretch/>
        </p:blipFill>
        <p:spPr>
          <a:xfrm>
            <a:off x="5021819" y="0"/>
            <a:ext cx="4122181" cy="2891097"/>
          </a:xfrm>
          <a:prstGeom prst="rect">
            <a:avLst/>
          </a:prstGeom>
        </p:spPr>
      </p:pic>
      <p:pic>
        <p:nvPicPr>
          <p:cNvPr id="5" name="Picture 4" descr="IMG_824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1" t="2923" b="21536"/>
          <a:stretch/>
        </p:blipFill>
        <p:spPr>
          <a:xfrm>
            <a:off x="0" y="0"/>
            <a:ext cx="5012700" cy="6866416"/>
          </a:xfrm>
          <a:prstGeom prst="rect">
            <a:avLst/>
          </a:prstGeom>
        </p:spPr>
      </p:pic>
      <p:pic>
        <p:nvPicPr>
          <p:cNvPr id="6" name="Picture 5" descr="IMG_835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819" y="2882681"/>
            <a:ext cx="4122181" cy="397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37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832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31" b="21454"/>
          <a:stretch/>
        </p:blipFill>
        <p:spPr>
          <a:xfrm>
            <a:off x="-1" y="0"/>
            <a:ext cx="4594975" cy="6858000"/>
          </a:xfrm>
          <a:prstGeom prst="rect">
            <a:avLst/>
          </a:prstGeom>
        </p:spPr>
      </p:pic>
      <p:pic>
        <p:nvPicPr>
          <p:cNvPr id="5" name="Picture 4" descr="IMG_836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8"/>
          <a:stretch/>
        </p:blipFill>
        <p:spPr>
          <a:xfrm>
            <a:off x="4594974" y="0"/>
            <a:ext cx="4549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23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837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" y="0"/>
            <a:ext cx="4567823" cy="3425867"/>
          </a:xfrm>
          <a:prstGeom prst="rect">
            <a:avLst/>
          </a:prstGeom>
        </p:spPr>
      </p:pic>
      <p:pic>
        <p:nvPicPr>
          <p:cNvPr id="6" name="Picture 5" descr="IMG_83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5867"/>
            <a:ext cx="4567823" cy="3425867"/>
          </a:xfrm>
          <a:prstGeom prst="rect">
            <a:avLst/>
          </a:prstGeom>
        </p:spPr>
      </p:pic>
      <p:pic>
        <p:nvPicPr>
          <p:cNvPr id="7" name="Picture 6" descr="IMG_838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77" y="0"/>
            <a:ext cx="4567823" cy="3425867"/>
          </a:xfrm>
          <a:prstGeom prst="rect">
            <a:avLst/>
          </a:prstGeom>
        </p:spPr>
      </p:pic>
      <p:pic>
        <p:nvPicPr>
          <p:cNvPr id="8" name="Picture 7" descr="IMG_837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822" y="3425866"/>
            <a:ext cx="4576177" cy="343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00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17 at 14.32.4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" t="5942" r="2604" b="2334"/>
          <a:stretch/>
        </p:blipFill>
        <p:spPr>
          <a:xfrm>
            <a:off x="0" y="534772"/>
            <a:ext cx="8020320" cy="5424089"/>
          </a:xfrm>
          <a:prstGeom prst="rect">
            <a:avLst/>
          </a:prstGeom>
        </p:spPr>
      </p:pic>
      <p:pic>
        <p:nvPicPr>
          <p:cNvPr id="5" name="Picture 4" descr="Screen Shot 2016-10-19 at 16.22.4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5" r="36044" b="24928"/>
          <a:stretch/>
        </p:blipFill>
        <p:spPr>
          <a:xfrm>
            <a:off x="6115495" y="0"/>
            <a:ext cx="3028506" cy="217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95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0-19 at 16.22.5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5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502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19 at 16.21.2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"/>
          <a:stretch/>
        </p:blipFill>
        <p:spPr>
          <a:xfrm>
            <a:off x="0" y="0"/>
            <a:ext cx="7442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84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0-19 at 16.23.1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"/>
          <a:stretch/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80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z Mall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0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28393" y="190084"/>
            <a:ext cx="2180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FFFF"/>
                </a:solidFill>
              </a:rPr>
              <a:t>‘Oz </a:t>
            </a:r>
            <a:r>
              <a:rPr lang="en-GB" dirty="0" smtClean="0">
                <a:solidFill>
                  <a:srgbClr val="FFFFFF"/>
                </a:solidFill>
              </a:rPr>
              <a:t>Mall</a:t>
            </a:r>
            <a:r>
              <a:rPr lang="en-GB" dirty="0" smtClean="0">
                <a:solidFill>
                  <a:srgbClr val="FFFFFF"/>
                </a:solidFill>
              </a:rPr>
              <a:t>’, </a:t>
            </a:r>
            <a:r>
              <a:rPr lang="uk-UA" dirty="0">
                <a:solidFill>
                  <a:srgbClr val="FFFFFF"/>
                </a:solidFill>
              </a:rPr>
              <a:t>К</a:t>
            </a:r>
            <a:r>
              <a:rPr lang="uk-UA" dirty="0" smtClean="0">
                <a:solidFill>
                  <a:srgbClr val="FFFFFF"/>
                </a:solidFill>
              </a:rPr>
              <a:t>раснодар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12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9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8106" y="6183271"/>
            <a:ext cx="3703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Красногорск </a:t>
            </a:r>
            <a:r>
              <a:rPr lang="ru-RU" dirty="0">
                <a:solidFill>
                  <a:schemeClr val="bg1"/>
                </a:solidFill>
              </a:rPr>
              <a:t>- Московская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315567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79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8106" y="6183271"/>
            <a:ext cx="3703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Красногорск </a:t>
            </a:r>
            <a:r>
              <a:rPr lang="ru-RU" dirty="0">
                <a:solidFill>
                  <a:srgbClr val="FFFFFF"/>
                </a:solidFill>
              </a:rPr>
              <a:t>- Московская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3651537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2675" y="368424"/>
            <a:ext cx="25319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+mj-lt"/>
                <a:cs typeface="Andale Mono"/>
              </a:rPr>
              <a:t>Retail and Leisure Centre</a:t>
            </a:r>
            <a:endParaRPr lang="en-US" dirty="0" smtClean="0">
              <a:latin typeface="+mj-lt"/>
              <a:cs typeface="Andale Mono"/>
            </a:endParaRPr>
          </a:p>
          <a:p>
            <a:endParaRPr lang="en-US" dirty="0">
              <a:latin typeface="Andale Mono"/>
              <a:cs typeface="Andale Mono"/>
            </a:endParaRPr>
          </a:p>
          <a:p>
            <a:r>
              <a:rPr lang="en-GB" sz="1400" dirty="0" err="1" smtClean="0">
                <a:latin typeface="+mj-lt"/>
                <a:cs typeface="Andale Mono"/>
              </a:rPr>
              <a:t>Noviy</a:t>
            </a:r>
            <a:r>
              <a:rPr lang="en-GB" sz="1400" dirty="0" smtClean="0">
                <a:latin typeface="+mj-lt"/>
                <a:cs typeface="Andale Mono"/>
              </a:rPr>
              <a:t> </a:t>
            </a:r>
            <a:r>
              <a:rPr lang="en-GB" sz="1400" dirty="0" err="1" smtClean="0">
                <a:latin typeface="+mj-lt"/>
                <a:cs typeface="Andale Mono"/>
              </a:rPr>
              <a:t>Vatutinkiy</a:t>
            </a:r>
            <a:r>
              <a:rPr lang="en-US" sz="1400" dirty="0" smtClean="0">
                <a:latin typeface="+mj-lt"/>
                <a:cs typeface="Andale Mono"/>
              </a:rPr>
              <a:t>, </a:t>
            </a:r>
            <a:r>
              <a:rPr lang="en-GB" sz="1400" dirty="0" smtClean="0">
                <a:latin typeface="+mj-lt"/>
                <a:cs typeface="Andale Mono"/>
              </a:rPr>
              <a:t>Moscow</a:t>
            </a:r>
            <a:endParaRPr lang="en-US" sz="1400" dirty="0">
              <a:latin typeface="+mj-lt"/>
              <a:cs typeface="Andale Mono"/>
            </a:endParaRPr>
          </a:p>
        </p:txBody>
      </p:sp>
      <p:pic>
        <p:nvPicPr>
          <p:cNvPr id="4" name="Picture 3" descr="Screen Shot 2016-10-19 at 16.30.3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9"/>
          <a:stretch/>
        </p:blipFill>
        <p:spPr>
          <a:xfrm>
            <a:off x="0" y="0"/>
            <a:ext cx="9144000" cy="598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3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1-amended_150303 cop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0"/>
          <a:stretch/>
        </p:blipFill>
        <p:spPr>
          <a:xfrm>
            <a:off x="0" y="0"/>
            <a:ext cx="9144000" cy="59994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889" y="6215855"/>
            <a:ext cx="482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розничная торговля </a:t>
            </a:r>
            <a:r>
              <a:rPr lang="ru-RU" dirty="0"/>
              <a:t>и спортивные сооружения</a:t>
            </a:r>
          </a:p>
        </p:txBody>
      </p:sp>
    </p:spTree>
    <p:extLst>
      <p:ext uri="{BB962C8B-B14F-4D97-AF65-F5344CB8AC3E}">
        <p14:creationId xmlns:p14="http://schemas.microsoft.com/office/powerpoint/2010/main" val="208730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0-19 at 16.28.1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2"/>
          <a:stretch/>
        </p:blipFill>
        <p:spPr>
          <a:xfrm>
            <a:off x="0" y="0"/>
            <a:ext cx="9144000" cy="58657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0757" y="6028253"/>
            <a:ext cx="3848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Торговый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социальный центр,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Псков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019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0-19 at 16.29.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4"/>
          <a:stretch/>
        </p:blipFill>
        <p:spPr>
          <a:xfrm>
            <a:off x="828538" y="0"/>
            <a:ext cx="8315462" cy="5319059"/>
          </a:xfrm>
          <a:prstGeom prst="rect">
            <a:avLst/>
          </a:prstGeom>
        </p:spPr>
      </p:pic>
      <p:pic>
        <p:nvPicPr>
          <p:cNvPr id="4" name="Picture 3" descr="Screen Shot 2016-10-19 at 16.28.5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" t="15183" r="2610" b="22706"/>
          <a:stretch/>
        </p:blipFill>
        <p:spPr>
          <a:xfrm>
            <a:off x="74706" y="4772820"/>
            <a:ext cx="4347882" cy="19955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97294" y="4979609"/>
            <a:ext cx="3848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Торговый</a:t>
            </a:r>
            <a:r>
              <a:rPr lang="en-GB" dirty="0" smtClean="0">
                <a:solidFill>
                  <a:srgbClr val="FFFFFF"/>
                </a:solidFill>
              </a:rPr>
              <a:t> </a:t>
            </a:r>
            <a:r>
              <a:rPr lang="ru-RU" dirty="0" smtClean="0">
                <a:solidFill>
                  <a:srgbClr val="FFFFFF"/>
                </a:solidFill>
              </a:rPr>
              <a:t>/ </a:t>
            </a:r>
            <a:r>
              <a:rPr lang="ru-RU" dirty="0">
                <a:solidFill>
                  <a:srgbClr val="FFFFFF"/>
                </a:solidFill>
              </a:rPr>
              <a:t>социальный центр, </a:t>
            </a:r>
            <a:r>
              <a:rPr lang="ru-RU" dirty="0" smtClean="0">
                <a:solidFill>
                  <a:srgbClr val="FFFFFF"/>
                </a:solidFill>
              </a:rPr>
              <a:t>Псков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0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20 at 09.30.1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"/>
          <a:stretch/>
        </p:blipFill>
        <p:spPr>
          <a:xfrm>
            <a:off x="0" y="0"/>
            <a:ext cx="9144000" cy="59158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0477" y="6237994"/>
            <a:ext cx="4381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‘Double Cove’, </a:t>
            </a:r>
            <a:r>
              <a:rPr lang="ru-RU" dirty="0" smtClean="0"/>
              <a:t>новые </a:t>
            </a:r>
            <a:r>
              <a:rPr lang="ru-RU" dirty="0"/>
              <a:t>территории - </a:t>
            </a:r>
            <a:r>
              <a:rPr lang="ru-RU" dirty="0" smtClean="0"/>
              <a:t>Гонконг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894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53</Words>
  <Application>Microsoft Macintosh PowerPoint</Application>
  <PresentationFormat>On-screen Show (4:3)</PresentationFormat>
  <Paragraphs>11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Dyer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Ball</dc:creator>
  <cp:lastModifiedBy>Philip Ball</cp:lastModifiedBy>
  <cp:revision>22</cp:revision>
  <dcterms:created xsi:type="dcterms:W3CDTF">2016-03-02T06:35:39Z</dcterms:created>
  <dcterms:modified xsi:type="dcterms:W3CDTF">2016-10-20T07:44:01Z</dcterms:modified>
</cp:coreProperties>
</file>